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459" r:id="rId2"/>
    <p:sldId id="518" r:id="rId3"/>
    <p:sldId id="520" r:id="rId4"/>
    <p:sldId id="521" r:id="rId5"/>
    <p:sldId id="522" r:id="rId6"/>
    <p:sldId id="523" r:id="rId7"/>
    <p:sldId id="453" r:id="rId8"/>
    <p:sldId id="447" r:id="rId9"/>
    <p:sldId id="448" r:id="rId10"/>
    <p:sldId id="449" r:id="rId11"/>
    <p:sldId id="616" r:id="rId12"/>
    <p:sldId id="707" r:id="rId13"/>
    <p:sldId id="708" r:id="rId14"/>
    <p:sldId id="805" r:id="rId15"/>
    <p:sldId id="926" r:id="rId16"/>
    <p:sldId id="927" r:id="rId17"/>
    <p:sldId id="928" r:id="rId18"/>
    <p:sldId id="929" r:id="rId19"/>
    <p:sldId id="930" r:id="rId20"/>
    <p:sldId id="931" r:id="rId21"/>
    <p:sldId id="932" r:id="rId22"/>
    <p:sldId id="933" r:id="rId23"/>
    <p:sldId id="934" r:id="rId24"/>
    <p:sldId id="935" r:id="rId25"/>
    <p:sldId id="936" r:id="rId26"/>
    <p:sldId id="540" r:id="rId27"/>
    <p:sldId id="848" r:id="rId28"/>
    <p:sldId id="791" r:id="rId29"/>
    <p:sldId id="923" r:id="rId30"/>
    <p:sldId id="925" r:id="rId31"/>
    <p:sldId id="465" r:id="rId32"/>
    <p:sldId id="466" r:id="rId33"/>
    <p:sldId id="467" r:id="rId34"/>
    <p:sldId id="474" r:id="rId35"/>
    <p:sldId id="695" r:id="rId36"/>
    <p:sldId id="696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82272" autoAdjust="0"/>
  </p:normalViewPr>
  <p:slideViewPr>
    <p:cSldViewPr>
      <p:cViewPr varScale="1">
        <p:scale>
          <a:sx n="91" d="100"/>
          <a:sy n="91" d="100"/>
        </p:scale>
        <p:origin x="1782" y="96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31/07/2023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542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507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31/07/2023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06-08-2023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Now Your mercy has saved my soul</a:t>
            </a:r>
          </a:p>
          <a:p>
            <a:r>
              <a:rPr lang="en-GB" sz="4800" dirty="0">
                <a:solidFill>
                  <a:schemeClr val="bg1"/>
                </a:solidFill>
              </a:rPr>
              <a:t>Now Your freedom is all that I know</a:t>
            </a:r>
          </a:p>
          <a:p>
            <a:r>
              <a:rPr lang="en-GB" sz="4800" dirty="0">
                <a:solidFill>
                  <a:schemeClr val="bg1"/>
                </a:solidFill>
              </a:rPr>
              <a:t>The old made new Jesus when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3213867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needed rescue my sin was heavy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chains break at the weight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needed shelter I was an orphan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You call me a citizen of Heaven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 was broken You were my healing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Your love is the air that I'm breathing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have a future my eyes are open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90883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</a:t>
            </a:r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when) You called my name (and)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called my name (and)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ran out of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Out of the darkness into Your glorious 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539850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Battle Belongs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7148126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Brian Johnson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Phil Wickham Music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Simply Global Songs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854733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When all I see is the battle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see my victory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all I see is a mountain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see a mountain moved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as I walk through the shadow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surrounds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There's nothing to fear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I am safe with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791650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 when I fight I'll fight on my knees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my hands lifted high</a:t>
            </a:r>
          </a:p>
          <a:p>
            <a:r>
              <a:rPr lang="en-GB" sz="4000" dirty="0">
                <a:solidFill>
                  <a:schemeClr val="bg1"/>
                </a:solidFill>
              </a:rPr>
              <a:t>O God the battle belongs to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every fear I lay at Your feet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I'll sing through the night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O God the battle belongs to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707765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if You are for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can be against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Jesus there's nothing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Impossible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all I see are the ashes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see the beauty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all I see is a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God You see the empty tomb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383486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(An) Almighty Fortress You go before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can stand against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power of our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shine in the shadows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win every battle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Nothing can stand against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 power of our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689647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One Way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4222082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Joel Houston | Jonathon Douglass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2003 Hillsong Music Publishing Australia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License #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9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I Believe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7176941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Amanda Cook | Jason Ingram | Jonathan David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Melissa </a:t>
            </a:r>
            <a:r>
              <a:rPr lang="en-GB" sz="1200" dirty="0" err="1">
                <a:solidFill>
                  <a:schemeClr val="bg1"/>
                </a:solidFill>
              </a:rPr>
              <a:t>Helser</a:t>
            </a:r>
            <a:r>
              <a:rPr lang="en-GB" sz="1200" dirty="0">
                <a:solidFill>
                  <a:schemeClr val="bg1"/>
                </a:solidFill>
              </a:rPr>
              <a:t> | </a:t>
            </a:r>
            <a:r>
              <a:rPr lang="en-GB" sz="1200" dirty="0" err="1">
                <a:solidFill>
                  <a:schemeClr val="bg1"/>
                </a:solidFill>
              </a:rPr>
              <a:t>Steffany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Gretzinger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We Are TIM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Wonder Meadow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All Essential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 Essential Songs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Maison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My Magnolia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Quiltmaker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1652863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believe in the blood of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washes white as snow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power of the Gospel</a:t>
            </a:r>
          </a:p>
          <a:p>
            <a:r>
              <a:rPr lang="en-GB" sz="4000" dirty="0">
                <a:solidFill>
                  <a:schemeClr val="bg1"/>
                </a:solidFill>
              </a:rPr>
              <a:t>Still makes the broken whole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curse of sin was broken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they rolled away that stone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3890882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I bow before You Lord I will rise in confidence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I’m </a:t>
            </a:r>
            <a:r>
              <a:rPr lang="en-GB" sz="4000" dirty="0" err="1">
                <a:solidFill>
                  <a:schemeClr val="bg1"/>
                </a:solidFill>
              </a:rPr>
              <a:t>livin</a:t>
            </a:r>
            <a:r>
              <a:rPr lang="en-GB" sz="4000" dirty="0">
                <a:solidFill>
                  <a:schemeClr val="bg1"/>
                </a:solidFill>
              </a:rPr>
              <a:t>’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 matter where I go and no matter where I've been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see your goodness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land I’m </a:t>
            </a:r>
            <a:r>
              <a:rPr lang="en-GB" sz="4000" dirty="0" err="1">
                <a:solidFill>
                  <a:schemeClr val="bg1"/>
                </a:solidFill>
              </a:rPr>
              <a:t>livin</a:t>
            </a:r>
            <a:r>
              <a:rPr lang="en-GB" sz="4000" dirty="0">
                <a:solidFill>
                  <a:schemeClr val="bg1"/>
                </a:solidFill>
              </a:rPr>
              <a:t>’ 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0619005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believe that the walls will start falling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we fall down on our knees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lame will go walking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blind are </a:t>
            </a:r>
            <a:r>
              <a:rPr lang="en-GB" sz="4000" dirty="0" err="1">
                <a:solidFill>
                  <a:schemeClr val="bg1"/>
                </a:solidFill>
              </a:rPr>
              <a:t>gonna</a:t>
            </a:r>
            <a:r>
              <a:rPr lang="en-GB" sz="4000" dirty="0">
                <a:solidFill>
                  <a:schemeClr val="bg1"/>
                </a:solidFill>
              </a:rPr>
              <a:t>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that the gates of hell tremble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 church begins to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believe I believe I believe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8062185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Sing it to the daughters sing it to the sons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every generation look what the Lord has 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it to the darkness that the light has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Sing it to the nations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Look at what the Lord has done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(Look at what the Lord has done)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40276004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4107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60309B-6FE7-0117-2809-434338A1D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27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361853-38C0-A67E-F71C-40C5FC272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502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EC211A-2D04-8DF7-1C3D-4135D4F3E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06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lay my life down at Your feet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only One I need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turn to You and You are always there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troubled times it's You I seek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put You first that's all I need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humble all I am all to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C97EE-A58A-4CA8-D5C1-C4B8A2401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79205-DB60-9CDE-2568-3061F101A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883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heart and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mind</a:t>
            </a:r>
          </a:p>
          <a:p>
            <a:r>
              <a:rPr lang="en-GB" sz="4600" dirty="0" err="1">
                <a:solidFill>
                  <a:schemeClr val="bg1"/>
                </a:solidFill>
              </a:rPr>
              <a:t>'Cause</a:t>
            </a:r>
            <a:r>
              <a:rPr lang="en-GB" sz="4600" dirty="0">
                <a:solidFill>
                  <a:schemeClr val="bg1"/>
                </a:solidFill>
              </a:rPr>
              <a:t> I know there is peace within Your presence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'Til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dark addiction starts to break</a:t>
            </a:r>
          </a:p>
          <a:p>
            <a:r>
              <a:rPr lang="en-GB" sz="4800" dirty="0">
                <a:solidFill>
                  <a:schemeClr val="bg1"/>
                </a:solidFill>
              </a:rPr>
              <a:t>Declaring there is hope and there is freedom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(</a:t>
            </a:r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) Your Name is power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healing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life</a:t>
            </a:r>
          </a:p>
          <a:p>
            <a:r>
              <a:rPr lang="en-GB" sz="4800" dirty="0">
                <a:solidFill>
                  <a:schemeClr val="bg1"/>
                </a:solidFill>
              </a:rPr>
              <a:t>Break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stronghold</a:t>
            </a:r>
          </a:p>
          <a:p>
            <a:r>
              <a:rPr lang="en-GB" sz="4800" dirty="0">
                <a:solidFill>
                  <a:schemeClr val="bg1"/>
                </a:solidFill>
              </a:rPr>
              <a:t>Shine through the shadows</a:t>
            </a:r>
          </a:p>
          <a:p>
            <a:r>
              <a:rPr lang="en-GB" sz="4800" dirty="0">
                <a:solidFill>
                  <a:schemeClr val="bg1"/>
                </a:solidFill>
              </a:rPr>
              <a:t>Burn like a fire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fear and all anxiety</a:t>
            </a:r>
          </a:p>
          <a:p>
            <a:r>
              <a:rPr lang="en-GB" sz="4600" dirty="0">
                <a:solidFill>
                  <a:schemeClr val="bg1"/>
                </a:solidFill>
              </a:rPr>
              <a:t>To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soul held captive by depression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939051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Shout Jesus from the mountains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streets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darkness over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enemy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for my </a:t>
            </a:r>
            <a:r>
              <a:rPr lang="en-GB" sz="4800" dirty="0" err="1">
                <a:solidFill>
                  <a:schemeClr val="bg1"/>
                </a:solidFill>
              </a:rPr>
              <a:t>fam'ly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I speak the holy Name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87312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One way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only One that I could live for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One way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only One that I could live for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One way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only One that I could live for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One way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You're the only One that I could live for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058952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always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Always there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Every how and every where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grace abounds so deeply within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never ever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Yesterday today the same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Forever 'til forever meets no end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94799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the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Truth and the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live by faith and not by sight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living all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the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Truth and the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live by faith and not by sight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living all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310645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Glorious Day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7081388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Jason Ingram | Jonathan Smith | Kristian Stanfill | Sean Curran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2017 KPS 1.0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Sounds Of Jericho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 Together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Hickory Bill Doc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buried beneath my shame</a:t>
            </a:r>
          </a:p>
          <a:p>
            <a:r>
              <a:rPr lang="en-GB" sz="4800" dirty="0">
                <a:solidFill>
                  <a:schemeClr val="bg1"/>
                </a:solidFill>
              </a:rPr>
              <a:t>Who could carry that kind of weight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was breathing but not alive</a:t>
            </a:r>
          </a:p>
          <a:p>
            <a:r>
              <a:rPr lang="en-GB" sz="4800" dirty="0">
                <a:solidFill>
                  <a:schemeClr val="bg1"/>
                </a:solidFill>
              </a:rPr>
              <a:t>All my failures I tried to hide</a:t>
            </a:r>
          </a:p>
          <a:p>
            <a:r>
              <a:rPr lang="en-GB" sz="4800" dirty="0">
                <a:solidFill>
                  <a:schemeClr val="bg1"/>
                </a:solidFill>
              </a:rPr>
              <a:t>It was my tomb 'til I met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5697</TotalTime>
  <Words>1469</Words>
  <Application>Microsoft Office PowerPoint</Application>
  <PresentationFormat>On-screen Show (4:3)</PresentationFormat>
  <Paragraphs>232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343</cp:revision>
  <dcterms:created xsi:type="dcterms:W3CDTF">2019-09-23T12:06:27Z</dcterms:created>
  <dcterms:modified xsi:type="dcterms:W3CDTF">2023-07-31T09:13:16Z</dcterms:modified>
</cp:coreProperties>
</file>

<file path=docProps/thumbnail.jpeg>
</file>